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8" r:id="rId3"/>
    <p:sldId id="265" r:id="rId4"/>
    <p:sldId id="259" r:id="rId5"/>
    <p:sldId id="260" r:id="rId6"/>
    <p:sldId id="261" r:id="rId7"/>
    <p:sldId id="266" r:id="rId8"/>
    <p:sldId id="267" r:id="rId9"/>
    <p:sldId id="263" r:id="rId10"/>
    <p:sldId id="268" r:id="rId11"/>
    <p:sldId id="264" r:id="rId12"/>
    <p:sldId id="269" r:id="rId13"/>
    <p:sldId id="270" r:id="rId14"/>
    <p:sldId id="271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nesh Prakadesh P" userId="4338057b51da67e2" providerId="LiveId" clId="{65733CC7-BD50-4F2E-B7DC-9C7E29F47CC8}"/>
    <pc:docChg chg="custSel addSld modSld">
      <pc:chgData name="Ganesh Prakadesh P" userId="4338057b51da67e2" providerId="LiveId" clId="{65733CC7-BD50-4F2E-B7DC-9C7E29F47CC8}" dt="2025-03-29T12:48:00.036" v="12" actId="1076"/>
      <pc:docMkLst>
        <pc:docMk/>
      </pc:docMkLst>
      <pc:sldChg chg="addSp delSp modSp mod">
        <pc:chgData name="Ganesh Prakadesh P" userId="4338057b51da67e2" providerId="LiveId" clId="{65733CC7-BD50-4F2E-B7DC-9C7E29F47CC8}" dt="2025-03-29T12:47:02.702" v="7" actId="1076"/>
        <pc:sldMkLst>
          <pc:docMk/>
          <pc:sldMk cId="3790949893" sldId="269"/>
        </pc:sldMkLst>
        <pc:picChg chg="add mod">
          <ac:chgData name="Ganesh Prakadesh P" userId="4338057b51da67e2" providerId="LiveId" clId="{65733CC7-BD50-4F2E-B7DC-9C7E29F47CC8}" dt="2025-03-29T12:47:02.702" v="7" actId="1076"/>
          <ac:picMkLst>
            <pc:docMk/>
            <pc:sldMk cId="3790949893" sldId="269"/>
            <ac:picMk id="4" creationId="{163A6F35-0344-89A2-4214-40276D8CA7C3}"/>
          </ac:picMkLst>
        </pc:picChg>
        <pc:picChg chg="del">
          <ac:chgData name="Ganesh Prakadesh P" userId="4338057b51da67e2" providerId="LiveId" clId="{65733CC7-BD50-4F2E-B7DC-9C7E29F47CC8}" dt="2025-03-29T12:46:56.723" v="4" actId="478"/>
          <ac:picMkLst>
            <pc:docMk/>
            <pc:sldMk cId="3790949893" sldId="269"/>
            <ac:picMk id="9" creationId="{D99109BC-0D9F-2AA2-3D5C-3D19F0F4FCE5}"/>
          </ac:picMkLst>
        </pc:picChg>
      </pc:sldChg>
      <pc:sldChg chg="addSp delSp modSp mod">
        <pc:chgData name="Ganesh Prakadesh P" userId="4338057b51da67e2" providerId="LiveId" clId="{65733CC7-BD50-4F2E-B7DC-9C7E29F47CC8}" dt="2025-03-29T12:46:22.404" v="3" actId="1076"/>
        <pc:sldMkLst>
          <pc:docMk/>
          <pc:sldMk cId="489692555" sldId="272"/>
        </pc:sldMkLst>
        <pc:picChg chg="del">
          <ac:chgData name="Ganesh Prakadesh P" userId="4338057b51da67e2" providerId="LiveId" clId="{65733CC7-BD50-4F2E-B7DC-9C7E29F47CC8}" dt="2025-03-29T12:46:16.659" v="0" actId="478"/>
          <ac:picMkLst>
            <pc:docMk/>
            <pc:sldMk cId="489692555" sldId="272"/>
            <ac:picMk id="4" creationId="{7707DE8E-F255-0628-3F76-FB1CF51B5585}"/>
          </ac:picMkLst>
        </pc:picChg>
        <pc:picChg chg="add mod">
          <ac:chgData name="Ganesh Prakadesh P" userId="4338057b51da67e2" providerId="LiveId" clId="{65733CC7-BD50-4F2E-B7DC-9C7E29F47CC8}" dt="2025-03-29T12:46:22.404" v="3" actId="1076"/>
          <ac:picMkLst>
            <pc:docMk/>
            <pc:sldMk cId="489692555" sldId="272"/>
            <ac:picMk id="5" creationId="{1C4BF13F-8228-12AA-6636-E2AD805F2F9A}"/>
          </ac:picMkLst>
        </pc:picChg>
      </pc:sldChg>
      <pc:sldChg chg="addSp delSp modSp add mod">
        <pc:chgData name="Ganesh Prakadesh P" userId="4338057b51da67e2" providerId="LiveId" clId="{65733CC7-BD50-4F2E-B7DC-9C7E29F47CC8}" dt="2025-03-29T12:48:00.036" v="12" actId="1076"/>
        <pc:sldMkLst>
          <pc:docMk/>
          <pc:sldMk cId="2456244953" sldId="274"/>
        </pc:sldMkLst>
        <pc:picChg chg="add mod">
          <ac:chgData name="Ganesh Prakadesh P" userId="4338057b51da67e2" providerId="LiveId" clId="{65733CC7-BD50-4F2E-B7DC-9C7E29F47CC8}" dt="2025-03-29T12:48:00.036" v="12" actId="1076"/>
          <ac:picMkLst>
            <pc:docMk/>
            <pc:sldMk cId="2456244953" sldId="274"/>
            <ac:picMk id="4" creationId="{05D8B882-5836-731C-0EAD-2F206E465782}"/>
          </ac:picMkLst>
        </pc:picChg>
        <pc:picChg chg="del">
          <ac:chgData name="Ganesh Prakadesh P" userId="4338057b51da67e2" providerId="LiveId" clId="{65733CC7-BD50-4F2E-B7DC-9C7E29F47CC8}" dt="2025-03-29T12:47:22.991" v="9" actId="478"/>
          <ac:picMkLst>
            <pc:docMk/>
            <pc:sldMk cId="2456244953" sldId="274"/>
            <ac:picMk id="9" creationId="{F2A56C7B-0364-FFB0-8A7E-D5342480401A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BD50B1-8F16-4707-880A-04079ABC424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FFA024-828A-4385-B66E-5E499410C77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Description of the Project: Web – based platform that allows users to store, organize and share their favorite recipes. The system enables users to create an </a:t>
          </a:r>
          <a:r>
            <a:rPr lang="en-US" b="1" dirty="0" err="1"/>
            <a:t>annount</a:t>
          </a:r>
          <a:r>
            <a:rPr lang="en-US" b="1" dirty="0"/>
            <a:t>, add personalized recipes with ingredients, instructions and categorize them for easy access  </a:t>
          </a:r>
          <a:endParaRPr lang="en-US" dirty="0"/>
        </a:p>
      </dgm:t>
    </dgm:pt>
    <dgm:pt modelId="{54BA36C1-70DF-4CE7-AF7C-AEBCED239352}" type="parTrans" cxnId="{3B308512-FA25-434F-B835-329492F56C6B}">
      <dgm:prSet/>
      <dgm:spPr/>
      <dgm:t>
        <a:bodyPr/>
        <a:lstStyle/>
        <a:p>
          <a:endParaRPr lang="en-US"/>
        </a:p>
      </dgm:t>
    </dgm:pt>
    <dgm:pt modelId="{31BFA3EF-95E8-4E48-AC88-5ED6E43C236F}" type="sibTrans" cxnId="{3B308512-FA25-434F-B835-329492F56C6B}">
      <dgm:prSet/>
      <dgm:spPr/>
      <dgm:t>
        <a:bodyPr/>
        <a:lstStyle/>
        <a:p>
          <a:endParaRPr lang="en-US"/>
        </a:p>
      </dgm:t>
    </dgm:pt>
    <dgm:pt modelId="{DD9A8ADC-E610-4843-9439-A57384B5DC9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b="1" dirty="0"/>
            <a:t>Scope of the Project:     It enables user login and authentication. </a:t>
          </a:r>
        </a:p>
        <a:p>
          <a:pPr>
            <a:lnSpc>
              <a:spcPct val="100000"/>
            </a:lnSpc>
          </a:pPr>
          <a:r>
            <a:rPr lang="en-US" sz="1600" b="1" dirty="0"/>
            <a:t>			Focuses on recipe management</a:t>
          </a:r>
        </a:p>
        <a:p>
          <a:pPr>
            <a:lnSpc>
              <a:spcPct val="100000"/>
            </a:lnSpc>
          </a:pPr>
          <a:r>
            <a:rPr lang="en-US" sz="1600" b="1" dirty="0"/>
            <a:t>			Enhanced search features</a:t>
          </a:r>
        </a:p>
        <a:p>
          <a:pPr>
            <a:lnSpc>
              <a:spcPct val="100000"/>
            </a:lnSpc>
          </a:pPr>
          <a:r>
            <a:rPr lang="en-US" sz="1600" b="1" dirty="0"/>
            <a:t>			Save recipes for easy access		</a:t>
          </a:r>
        </a:p>
        <a:p>
          <a:pPr>
            <a:lnSpc>
              <a:spcPct val="100000"/>
            </a:lnSpc>
          </a:pPr>
          <a:r>
            <a:rPr lang="en-US" sz="1400" b="1" dirty="0"/>
            <a:t>			 </a:t>
          </a:r>
          <a:endParaRPr lang="en-US" sz="1400" dirty="0"/>
        </a:p>
      </dgm:t>
    </dgm:pt>
    <dgm:pt modelId="{F767C88F-8EEE-4654-8D4E-A3C4DFE47441}" type="parTrans" cxnId="{B0994E4D-6F66-41EA-A8CB-092147D5F6BF}">
      <dgm:prSet/>
      <dgm:spPr/>
      <dgm:t>
        <a:bodyPr/>
        <a:lstStyle/>
        <a:p>
          <a:endParaRPr lang="en-US"/>
        </a:p>
      </dgm:t>
    </dgm:pt>
    <dgm:pt modelId="{A485FA06-590E-4F99-B542-0700FBFCDE7C}" type="sibTrans" cxnId="{B0994E4D-6F66-41EA-A8CB-092147D5F6BF}">
      <dgm:prSet/>
      <dgm:spPr/>
      <dgm:t>
        <a:bodyPr/>
        <a:lstStyle/>
        <a:p>
          <a:endParaRPr lang="en-US"/>
        </a:p>
      </dgm:t>
    </dgm:pt>
    <dgm:pt modelId="{AE744E53-B28E-4C5D-8C32-98C94917D538}" type="pres">
      <dgm:prSet presAssocID="{B6BD50B1-8F16-4707-880A-04079ABC424E}" presName="root" presStyleCnt="0">
        <dgm:presLayoutVars>
          <dgm:dir/>
          <dgm:resizeHandles val="exact"/>
        </dgm:presLayoutVars>
      </dgm:prSet>
      <dgm:spPr/>
    </dgm:pt>
    <dgm:pt modelId="{0B2EF8B2-FECE-4D0C-A2CF-DBBE767350B0}" type="pres">
      <dgm:prSet presAssocID="{EEFFA024-828A-4385-B66E-5E499410C773}" presName="compNode" presStyleCnt="0"/>
      <dgm:spPr/>
    </dgm:pt>
    <dgm:pt modelId="{07904EE4-57ED-46E1-B5BD-DA5DB48EF381}" type="pres">
      <dgm:prSet presAssocID="{EEFFA024-828A-4385-B66E-5E499410C773}" presName="bgRect" presStyleLbl="bgShp" presStyleIdx="0" presStyleCnt="2" custScaleY="103288"/>
      <dgm:spPr/>
    </dgm:pt>
    <dgm:pt modelId="{407C2B24-F1D0-4285-98DE-24FE8F780EE9}" type="pres">
      <dgm:prSet presAssocID="{EEFFA024-828A-4385-B66E-5E499410C773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EB00D4CD-667D-46A1-9F57-4FC69E0C6253}" type="pres">
      <dgm:prSet presAssocID="{EEFFA024-828A-4385-B66E-5E499410C773}" presName="spaceRect" presStyleCnt="0"/>
      <dgm:spPr/>
    </dgm:pt>
    <dgm:pt modelId="{E4958EA6-BC72-4606-88A3-D800B1FB91F9}" type="pres">
      <dgm:prSet presAssocID="{EEFFA024-828A-4385-B66E-5E499410C773}" presName="parTx" presStyleLbl="revTx" presStyleIdx="0" presStyleCnt="2">
        <dgm:presLayoutVars>
          <dgm:chMax val="0"/>
          <dgm:chPref val="0"/>
        </dgm:presLayoutVars>
      </dgm:prSet>
      <dgm:spPr/>
    </dgm:pt>
    <dgm:pt modelId="{67C4ED9F-E06A-4142-8F5F-4743D743A2B5}" type="pres">
      <dgm:prSet presAssocID="{31BFA3EF-95E8-4E48-AC88-5ED6E43C236F}" presName="sibTrans" presStyleCnt="0"/>
      <dgm:spPr/>
    </dgm:pt>
    <dgm:pt modelId="{859D0218-DE38-4A3B-95C0-495BB823C698}" type="pres">
      <dgm:prSet presAssocID="{DD9A8ADC-E610-4843-9439-A57384B5DC9F}" presName="compNode" presStyleCnt="0"/>
      <dgm:spPr/>
    </dgm:pt>
    <dgm:pt modelId="{D7A69443-F82E-43B3-A267-48CB0153F22B}" type="pres">
      <dgm:prSet presAssocID="{DD9A8ADC-E610-4843-9439-A57384B5DC9F}" presName="bgRect" presStyleLbl="bgShp" presStyleIdx="1" presStyleCnt="2"/>
      <dgm:spPr/>
    </dgm:pt>
    <dgm:pt modelId="{F688022F-115A-409F-A3A6-404B22F85A56}" type="pres">
      <dgm:prSet presAssocID="{DD9A8ADC-E610-4843-9439-A57384B5DC9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440737FF-001D-4E45-8968-BBB3FF187781}" type="pres">
      <dgm:prSet presAssocID="{DD9A8ADC-E610-4843-9439-A57384B5DC9F}" presName="spaceRect" presStyleCnt="0"/>
      <dgm:spPr/>
    </dgm:pt>
    <dgm:pt modelId="{20DAE6C8-5E53-4C8D-B5C2-98A1CC0DC32E}" type="pres">
      <dgm:prSet presAssocID="{DD9A8ADC-E610-4843-9439-A57384B5DC9F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3B308512-FA25-434F-B835-329492F56C6B}" srcId="{B6BD50B1-8F16-4707-880A-04079ABC424E}" destId="{EEFFA024-828A-4385-B66E-5E499410C773}" srcOrd="0" destOrd="0" parTransId="{54BA36C1-70DF-4CE7-AF7C-AEBCED239352}" sibTransId="{31BFA3EF-95E8-4E48-AC88-5ED6E43C236F}"/>
    <dgm:cxn modelId="{B0725A25-D225-4E0C-A042-069F6CACB06B}" type="presOf" srcId="{EEFFA024-828A-4385-B66E-5E499410C773}" destId="{E4958EA6-BC72-4606-88A3-D800B1FB91F9}" srcOrd="0" destOrd="0" presId="urn:microsoft.com/office/officeart/2018/2/layout/IconVerticalSolidList"/>
    <dgm:cxn modelId="{B0994E4D-6F66-41EA-A8CB-092147D5F6BF}" srcId="{B6BD50B1-8F16-4707-880A-04079ABC424E}" destId="{DD9A8ADC-E610-4843-9439-A57384B5DC9F}" srcOrd="1" destOrd="0" parTransId="{F767C88F-8EEE-4654-8D4E-A3C4DFE47441}" sibTransId="{A485FA06-590E-4F99-B542-0700FBFCDE7C}"/>
    <dgm:cxn modelId="{4A7C84A7-D2EE-45C6-9DF2-2B6725688684}" type="presOf" srcId="{B6BD50B1-8F16-4707-880A-04079ABC424E}" destId="{AE744E53-B28E-4C5D-8C32-98C94917D538}" srcOrd="0" destOrd="0" presId="urn:microsoft.com/office/officeart/2018/2/layout/IconVerticalSolidList"/>
    <dgm:cxn modelId="{DB7077A8-D65A-44E4-A068-BBD0ABB3D023}" type="presOf" srcId="{DD9A8ADC-E610-4843-9439-A57384B5DC9F}" destId="{20DAE6C8-5E53-4C8D-B5C2-98A1CC0DC32E}" srcOrd="0" destOrd="0" presId="urn:microsoft.com/office/officeart/2018/2/layout/IconVerticalSolidList"/>
    <dgm:cxn modelId="{04E6525D-0CDE-4383-A31D-F4B7EDAD7B04}" type="presParOf" srcId="{AE744E53-B28E-4C5D-8C32-98C94917D538}" destId="{0B2EF8B2-FECE-4D0C-A2CF-DBBE767350B0}" srcOrd="0" destOrd="0" presId="urn:microsoft.com/office/officeart/2018/2/layout/IconVerticalSolidList"/>
    <dgm:cxn modelId="{E279D588-EE31-48DD-921A-6924DEFC1B93}" type="presParOf" srcId="{0B2EF8B2-FECE-4D0C-A2CF-DBBE767350B0}" destId="{07904EE4-57ED-46E1-B5BD-DA5DB48EF381}" srcOrd="0" destOrd="0" presId="urn:microsoft.com/office/officeart/2018/2/layout/IconVerticalSolidList"/>
    <dgm:cxn modelId="{9AC39E9C-E4CD-4820-B621-BE3011BAAE21}" type="presParOf" srcId="{0B2EF8B2-FECE-4D0C-A2CF-DBBE767350B0}" destId="{407C2B24-F1D0-4285-98DE-24FE8F780EE9}" srcOrd="1" destOrd="0" presId="urn:microsoft.com/office/officeart/2018/2/layout/IconVerticalSolidList"/>
    <dgm:cxn modelId="{84C1AB31-951B-44E8-9A75-36008C3E92BC}" type="presParOf" srcId="{0B2EF8B2-FECE-4D0C-A2CF-DBBE767350B0}" destId="{EB00D4CD-667D-46A1-9F57-4FC69E0C6253}" srcOrd="2" destOrd="0" presId="urn:microsoft.com/office/officeart/2018/2/layout/IconVerticalSolidList"/>
    <dgm:cxn modelId="{CCC4F756-1DAF-4CAC-A7E7-67C7B924EBB2}" type="presParOf" srcId="{0B2EF8B2-FECE-4D0C-A2CF-DBBE767350B0}" destId="{E4958EA6-BC72-4606-88A3-D800B1FB91F9}" srcOrd="3" destOrd="0" presId="urn:microsoft.com/office/officeart/2018/2/layout/IconVerticalSolidList"/>
    <dgm:cxn modelId="{C6D4247C-188A-408D-944A-4638FB0DD9F1}" type="presParOf" srcId="{AE744E53-B28E-4C5D-8C32-98C94917D538}" destId="{67C4ED9F-E06A-4142-8F5F-4743D743A2B5}" srcOrd="1" destOrd="0" presId="urn:microsoft.com/office/officeart/2018/2/layout/IconVerticalSolidList"/>
    <dgm:cxn modelId="{9FB00C92-8C8E-4378-B0E4-ED0C9B14E09C}" type="presParOf" srcId="{AE744E53-B28E-4C5D-8C32-98C94917D538}" destId="{859D0218-DE38-4A3B-95C0-495BB823C698}" srcOrd="2" destOrd="0" presId="urn:microsoft.com/office/officeart/2018/2/layout/IconVerticalSolidList"/>
    <dgm:cxn modelId="{006C7CAA-10B0-4765-9F0E-3CDC40BBA83B}" type="presParOf" srcId="{859D0218-DE38-4A3B-95C0-495BB823C698}" destId="{D7A69443-F82E-43B3-A267-48CB0153F22B}" srcOrd="0" destOrd="0" presId="urn:microsoft.com/office/officeart/2018/2/layout/IconVerticalSolidList"/>
    <dgm:cxn modelId="{A40F68D8-09EE-4074-8B9D-21CF5B134660}" type="presParOf" srcId="{859D0218-DE38-4A3B-95C0-495BB823C698}" destId="{F688022F-115A-409F-A3A6-404B22F85A56}" srcOrd="1" destOrd="0" presId="urn:microsoft.com/office/officeart/2018/2/layout/IconVerticalSolidList"/>
    <dgm:cxn modelId="{44B655AE-7953-420A-937D-B3541499BAED}" type="presParOf" srcId="{859D0218-DE38-4A3B-95C0-495BB823C698}" destId="{440737FF-001D-4E45-8968-BBB3FF187781}" srcOrd="2" destOrd="0" presId="urn:microsoft.com/office/officeart/2018/2/layout/IconVerticalSolidList"/>
    <dgm:cxn modelId="{8F36452C-42B9-470D-963C-63D06CC3EB98}" type="presParOf" srcId="{859D0218-DE38-4A3B-95C0-495BB823C698}" destId="{20DAE6C8-5E53-4C8D-B5C2-98A1CC0DC32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BD50B1-8F16-4707-880A-04079ABC424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FFA024-828A-4385-B66E-5E499410C77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Impact of the developing project: </a:t>
          </a:r>
          <a:br>
            <a:rPr lang="en-US" b="1" dirty="0"/>
          </a:br>
          <a:r>
            <a:rPr lang="en-US" b="1" dirty="0"/>
            <a:t>- Accessibility and convenience: Users can access their recipes anytime, anywhere</a:t>
          </a:r>
        </a:p>
        <a:p>
          <a:pPr>
            <a:lnSpc>
              <a:spcPct val="100000"/>
            </a:lnSpc>
          </a:pPr>
          <a:r>
            <a:rPr lang="en-US" b="1" dirty="0"/>
            <a:t>- Culinary Exploration: Helps users discover diverse recipes and improve cooking skills</a:t>
          </a:r>
        </a:p>
        <a:p>
          <a:pPr>
            <a:lnSpc>
              <a:spcPct val="100000"/>
            </a:lnSpc>
          </a:pPr>
          <a:r>
            <a:rPr lang="en-US" b="1" dirty="0"/>
            <a:t>- Organization: Users get access to a sorted list of recipes according to their preferred cuisine </a:t>
          </a:r>
          <a:r>
            <a:rPr lang="en-US" sz="1400" b="1" dirty="0"/>
            <a:t>			 </a:t>
          </a:r>
          <a:endParaRPr lang="en-US" dirty="0"/>
        </a:p>
      </dgm:t>
    </dgm:pt>
    <dgm:pt modelId="{54BA36C1-70DF-4CE7-AF7C-AEBCED239352}" type="parTrans" cxnId="{3B308512-FA25-434F-B835-329492F56C6B}">
      <dgm:prSet/>
      <dgm:spPr/>
      <dgm:t>
        <a:bodyPr/>
        <a:lstStyle/>
        <a:p>
          <a:endParaRPr lang="en-US"/>
        </a:p>
      </dgm:t>
    </dgm:pt>
    <dgm:pt modelId="{31BFA3EF-95E8-4E48-AC88-5ED6E43C236F}" type="sibTrans" cxnId="{3B308512-FA25-434F-B835-329492F56C6B}">
      <dgm:prSet/>
      <dgm:spPr/>
      <dgm:t>
        <a:bodyPr/>
        <a:lstStyle/>
        <a:p>
          <a:endParaRPr lang="en-US"/>
        </a:p>
      </dgm:t>
    </dgm:pt>
    <dgm:pt modelId="{AE744E53-B28E-4C5D-8C32-98C94917D538}" type="pres">
      <dgm:prSet presAssocID="{B6BD50B1-8F16-4707-880A-04079ABC424E}" presName="root" presStyleCnt="0">
        <dgm:presLayoutVars>
          <dgm:dir/>
          <dgm:resizeHandles val="exact"/>
        </dgm:presLayoutVars>
      </dgm:prSet>
      <dgm:spPr/>
    </dgm:pt>
    <dgm:pt modelId="{0B2EF8B2-FECE-4D0C-A2CF-DBBE767350B0}" type="pres">
      <dgm:prSet presAssocID="{EEFFA024-828A-4385-B66E-5E499410C773}" presName="compNode" presStyleCnt="0"/>
      <dgm:spPr/>
    </dgm:pt>
    <dgm:pt modelId="{07904EE4-57ED-46E1-B5BD-DA5DB48EF381}" type="pres">
      <dgm:prSet presAssocID="{EEFFA024-828A-4385-B66E-5E499410C773}" presName="bgRect" presStyleLbl="bgShp" presStyleIdx="0" presStyleCnt="1" custScaleY="103288"/>
      <dgm:spPr/>
    </dgm:pt>
    <dgm:pt modelId="{407C2B24-F1D0-4285-98DE-24FE8F780EE9}" type="pres">
      <dgm:prSet presAssocID="{EEFFA024-828A-4385-B66E-5E499410C773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EB00D4CD-667D-46A1-9F57-4FC69E0C6253}" type="pres">
      <dgm:prSet presAssocID="{EEFFA024-828A-4385-B66E-5E499410C773}" presName="spaceRect" presStyleCnt="0"/>
      <dgm:spPr/>
    </dgm:pt>
    <dgm:pt modelId="{E4958EA6-BC72-4606-88A3-D800B1FB91F9}" type="pres">
      <dgm:prSet presAssocID="{EEFFA024-828A-4385-B66E-5E499410C773}" presName="parTx" presStyleLbl="revTx" presStyleIdx="0" presStyleCnt="1">
        <dgm:presLayoutVars>
          <dgm:chMax val="0"/>
          <dgm:chPref val="0"/>
        </dgm:presLayoutVars>
      </dgm:prSet>
      <dgm:spPr/>
    </dgm:pt>
  </dgm:ptLst>
  <dgm:cxnLst>
    <dgm:cxn modelId="{3B308512-FA25-434F-B835-329492F56C6B}" srcId="{B6BD50B1-8F16-4707-880A-04079ABC424E}" destId="{EEFFA024-828A-4385-B66E-5E499410C773}" srcOrd="0" destOrd="0" parTransId="{54BA36C1-70DF-4CE7-AF7C-AEBCED239352}" sibTransId="{31BFA3EF-95E8-4E48-AC88-5ED6E43C236F}"/>
    <dgm:cxn modelId="{B0725A25-D225-4E0C-A042-069F6CACB06B}" type="presOf" srcId="{EEFFA024-828A-4385-B66E-5E499410C773}" destId="{E4958EA6-BC72-4606-88A3-D800B1FB91F9}" srcOrd="0" destOrd="0" presId="urn:microsoft.com/office/officeart/2018/2/layout/IconVerticalSolidList"/>
    <dgm:cxn modelId="{4A7C84A7-D2EE-45C6-9DF2-2B6725688684}" type="presOf" srcId="{B6BD50B1-8F16-4707-880A-04079ABC424E}" destId="{AE744E53-B28E-4C5D-8C32-98C94917D538}" srcOrd="0" destOrd="0" presId="urn:microsoft.com/office/officeart/2018/2/layout/IconVerticalSolidList"/>
    <dgm:cxn modelId="{04E6525D-0CDE-4383-A31D-F4B7EDAD7B04}" type="presParOf" srcId="{AE744E53-B28E-4C5D-8C32-98C94917D538}" destId="{0B2EF8B2-FECE-4D0C-A2CF-DBBE767350B0}" srcOrd="0" destOrd="0" presId="urn:microsoft.com/office/officeart/2018/2/layout/IconVerticalSolidList"/>
    <dgm:cxn modelId="{E279D588-EE31-48DD-921A-6924DEFC1B93}" type="presParOf" srcId="{0B2EF8B2-FECE-4D0C-A2CF-DBBE767350B0}" destId="{07904EE4-57ED-46E1-B5BD-DA5DB48EF381}" srcOrd="0" destOrd="0" presId="urn:microsoft.com/office/officeart/2018/2/layout/IconVerticalSolidList"/>
    <dgm:cxn modelId="{9AC39E9C-E4CD-4820-B621-BE3011BAAE21}" type="presParOf" srcId="{0B2EF8B2-FECE-4D0C-A2CF-DBBE767350B0}" destId="{407C2B24-F1D0-4285-98DE-24FE8F780EE9}" srcOrd="1" destOrd="0" presId="urn:microsoft.com/office/officeart/2018/2/layout/IconVerticalSolidList"/>
    <dgm:cxn modelId="{84C1AB31-951B-44E8-9A75-36008C3E92BC}" type="presParOf" srcId="{0B2EF8B2-FECE-4D0C-A2CF-DBBE767350B0}" destId="{EB00D4CD-667D-46A1-9F57-4FC69E0C6253}" srcOrd="2" destOrd="0" presId="urn:microsoft.com/office/officeart/2018/2/layout/IconVerticalSolidList"/>
    <dgm:cxn modelId="{CCC4F756-1DAF-4CAC-A7E7-67C7B924EBB2}" type="presParOf" srcId="{0B2EF8B2-FECE-4D0C-A2CF-DBBE767350B0}" destId="{E4958EA6-BC72-4606-88A3-D800B1FB91F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904EE4-57ED-46E1-B5BD-DA5DB48EF381}">
      <dsp:nvSpPr>
        <dsp:cNvPr id="0" name=""/>
        <dsp:cNvSpPr/>
      </dsp:nvSpPr>
      <dsp:spPr>
        <a:xfrm>
          <a:off x="0" y="66289"/>
          <a:ext cx="10515600" cy="206199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7C2B24-F1D0-4285-98DE-24FE8F780EE9}">
      <dsp:nvSpPr>
        <dsp:cNvPr id="0" name=""/>
        <dsp:cNvSpPr/>
      </dsp:nvSpPr>
      <dsp:spPr>
        <a:xfrm>
          <a:off x="603896" y="548288"/>
          <a:ext cx="1097992" cy="10979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958EA6-BC72-4606-88A3-D800B1FB91F9}">
      <dsp:nvSpPr>
        <dsp:cNvPr id="0" name=""/>
        <dsp:cNvSpPr/>
      </dsp:nvSpPr>
      <dsp:spPr>
        <a:xfrm>
          <a:off x="2305785" y="99109"/>
          <a:ext cx="8209814" cy="199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280" tIns="211280" rIns="211280" bIns="21128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Description of the Project: Web – based platform that allows users to store, organize and share their favorite recipes. The system enables users to create an </a:t>
          </a:r>
          <a:r>
            <a:rPr lang="en-US" sz="1700" b="1" kern="1200" dirty="0" err="1"/>
            <a:t>annount</a:t>
          </a:r>
          <a:r>
            <a:rPr lang="en-US" sz="1700" b="1" kern="1200" dirty="0"/>
            <a:t>, add personalized recipes with ingredients, instructions and categorize them for easy access  </a:t>
          </a:r>
          <a:endParaRPr lang="en-US" sz="1700" kern="1200" dirty="0"/>
        </a:p>
      </dsp:txBody>
      <dsp:txXfrm>
        <a:off x="2305785" y="99109"/>
        <a:ext cx="8209814" cy="1996350"/>
      </dsp:txXfrm>
    </dsp:sp>
    <dsp:sp modelId="{D7A69443-F82E-43B3-A267-48CB0153F22B}">
      <dsp:nvSpPr>
        <dsp:cNvPr id="0" name=""/>
        <dsp:cNvSpPr/>
      </dsp:nvSpPr>
      <dsp:spPr>
        <a:xfrm>
          <a:off x="0" y="2468084"/>
          <a:ext cx="10515600" cy="199635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88022F-115A-409F-A3A6-404B22F85A56}">
      <dsp:nvSpPr>
        <dsp:cNvPr id="0" name=""/>
        <dsp:cNvSpPr/>
      </dsp:nvSpPr>
      <dsp:spPr>
        <a:xfrm>
          <a:off x="603896" y="2917263"/>
          <a:ext cx="1097992" cy="109799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DAE6C8-5E53-4C8D-B5C2-98A1CC0DC32E}">
      <dsp:nvSpPr>
        <dsp:cNvPr id="0" name=""/>
        <dsp:cNvSpPr/>
      </dsp:nvSpPr>
      <dsp:spPr>
        <a:xfrm>
          <a:off x="2305785" y="2468084"/>
          <a:ext cx="8209814" cy="199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280" tIns="211280" rIns="211280" bIns="21128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Scope of the Project:     It enables user login and authentication. </a:t>
          </a:r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			Focuses on recipe management</a:t>
          </a:r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			Enhanced search features</a:t>
          </a:r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			Save recipes for easy access		</a:t>
          </a:r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			 </a:t>
          </a:r>
          <a:endParaRPr lang="en-US" sz="1400" kern="1200" dirty="0"/>
        </a:p>
      </dsp:txBody>
      <dsp:txXfrm>
        <a:off x="2305785" y="2468084"/>
        <a:ext cx="8209814" cy="19963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904EE4-57ED-46E1-B5BD-DA5DB48EF381}">
      <dsp:nvSpPr>
        <dsp:cNvPr id="0" name=""/>
        <dsp:cNvSpPr/>
      </dsp:nvSpPr>
      <dsp:spPr>
        <a:xfrm>
          <a:off x="0" y="817581"/>
          <a:ext cx="10515600" cy="289556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7C2B24-F1D0-4285-98DE-24FE8F780EE9}">
      <dsp:nvSpPr>
        <dsp:cNvPr id="0" name=""/>
        <dsp:cNvSpPr/>
      </dsp:nvSpPr>
      <dsp:spPr>
        <a:xfrm>
          <a:off x="848024" y="1494431"/>
          <a:ext cx="1541862" cy="15418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958EA6-BC72-4606-88A3-D800B1FB91F9}">
      <dsp:nvSpPr>
        <dsp:cNvPr id="0" name=""/>
        <dsp:cNvSpPr/>
      </dsp:nvSpPr>
      <dsp:spPr>
        <a:xfrm>
          <a:off x="3237910" y="863669"/>
          <a:ext cx="7277689" cy="28033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6692" tIns="296692" rIns="296692" bIns="296692" numCol="1" spcCol="1270" anchor="ctr" anchorCtr="0">
          <a:noAutofit/>
        </a:bodyPr>
        <a:lstStyle/>
        <a:p>
          <a:pPr marL="0" lvl="0" indent="0" algn="l" defTabSz="44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b="1" kern="1200" dirty="0"/>
            <a:t>Impact of the developing project: </a:t>
          </a:r>
          <a:br>
            <a:rPr lang="en-US" b="1" kern="1200" dirty="0"/>
          </a:br>
          <a:r>
            <a:rPr lang="en-US" b="1" kern="1200" dirty="0"/>
            <a:t>- Accessibility and convenience: Users can access their recipes anytime, anywhere</a:t>
          </a:r>
        </a:p>
        <a:p>
          <a:pPr marL="0" lvl="0" indent="0" algn="l" defTabSz="44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b="1" kern="1200" dirty="0"/>
            <a:t>- Culinary Exploration: Helps users discover diverse recipes and improve cooking skills</a:t>
          </a:r>
        </a:p>
        <a:p>
          <a:pPr marL="0" lvl="0" indent="0" algn="l" defTabSz="44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b="1" kern="1200" dirty="0"/>
            <a:t>- Organization: Users get access to a sorted list of recipes according to their preferred cuisine </a:t>
          </a:r>
          <a:r>
            <a:rPr lang="en-US" sz="1400" b="1" kern="1200" dirty="0"/>
            <a:t>			 </a:t>
          </a:r>
          <a:endParaRPr lang="en-US" kern="1200" dirty="0"/>
        </a:p>
      </dsp:txBody>
      <dsp:txXfrm>
        <a:off x="3237910" y="863669"/>
        <a:ext cx="7277689" cy="28033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178117-680B-436D-BAF3-E464B8336847}" type="datetimeFigureOut">
              <a:rPr lang="en-IN" smtClean="0"/>
              <a:t>29-03-2025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1C1C9-A7C9-41E4-89E2-737D19D49B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369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1476E-6347-B0E9-F7D0-30C084D3BB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E42A59-193B-2023-7F60-0F23201745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43C38-AB11-F074-48A5-97198EA82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7843-14C6-4151-A154-210C9C66A818}" type="datetime1">
              <a:rPr lang="en-IN" smtClean="0"/>
              <a:t>29-03-2025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84DC1-402A-AC5F-F1DB-4B00CECDE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B87E7-ABBC-4B11-CBA8-66EA4B660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5718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626BD-5BB6-101B-31B1-685E61199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2B52E1-0B54-315D-130D-D702F6AD8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B5AEC-46F3-F79B-2F54-6B80D8C20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D896C-A61F-41B5-BD5D-48285FA6CD52}" type="datetime1">
              <a:rPr lang="en-IN" smtClean="0"/>
              <a:t>29-03-2025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026A3-1394-EF4D-648A-7B2AB5D35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FC134-D235-E637-7AA1-DBF4241E4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933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B5DF55-34FD-233B-9B67-4AD7A26F72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F05787-F8DA-D7A5-16C6-D8283648EE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0E7DC-72A3-D035-207A-8DABC978C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FB7FB-4E57-4571-BEE0-856C9E025196}" type="datetime1">
              <a:rPr lang="en-IN" smtClean="0"/>
              <a:t>29-03-2025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A57E3-06E5-FDED-C2C8-7DCDB56A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5D4C6-EBF6-D6CF-772D-99608E4A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2779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CC59-DD1B-EA97-CC58-FA62CFD55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6E151-B138-EA07-806C-BC4096B07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7E46B1-120D-B057-EBF5-D04A57835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342DC-4ED4-465A-BF6A-312F2DDB8293}" type="datetime1">
              <a:rPr lang="en-IN" smtClean="0"/>
              <a:t>29-03-2025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333E9-CB78-C54B-C541-03025B5C7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ABF06-F4BE-52D2-EEF8-72C113DE4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4549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9A67A-B19E-3972-0754-0B154FE96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27D53-2C4C-A150-FCE8-DADEF65EA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8B2D3-AC66-EBED-AA86-B6D5FAAAB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214F0-6D51-47E4-9EC5-C7370738A29E}" type="datetime1">
              <a:rPr lang="en-IN" smtClean="0"/>
              <a:t>29-03-2025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F864E-6D04-A471-4C0C-E63ED9FFA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1CADE-C8C8-B29E-E585-F59EEFB89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325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B5134-EBC6-DB86-5446-564C5BC4F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066FB-E2B4-C4FA-D2B6-9DE64153C7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CF7BC4-FE30-BB1D-33BD-01785FBDBB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642DC-41C5-6713-0834-9E5A61236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4F9E9-6F7D-41AA-A4DF-856AFD40F251}" type="datetime1">
              <a:rPr lang="en-IN" smtClean="0"/>
              <a:t>29-03-2025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549CD-33B8-8787-0F1C-F44DAB79F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A8F9F-D179-4969-56C9-3E8AFBE5A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933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5F8ED-5B49-F758-7AAA-AEDA6CC88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2A189-7CFF-5432-5A8B-D9F062328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EDDF1A-A538-C833-E520-BC0D00DBF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8B52E7-4940-214E-AEA5-FD06458C80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F1D263-58E5-A241-D10D-6CA6D0F8D6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4E450A-D27E-C262-5D70-12663671D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6E664-E161-468D-8433-505F49395D5F}" type="datetime1">
              <a:rPr lang="en-IN" smtClean="0"/>
              <a:t>29-03-2025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3478D4-2386-9859-769E-CB586EF4F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392C62-B2D7-D497-350E-2013662CF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4928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95B1F-49BA-9566-9553-A9DD30A6B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FF23BC-29E5-F9C9-C742-26996F85F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442B6-1A8B-4FB5-87E6-FABCB96492CA}" type="datetime1">
              <a:rPr lang="en-IN" smtClean="0"/>
              <a:t>29-03-2025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BB92A5-8093-0ADE-860C-65B84F3C5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9476AE-2491-A586-F5D9-A063650C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1026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5CA20D-BDAB-D663-9058-8A8FD676D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2374C-14BE-4C1D-836C-BE5C2D876E7C}" type="datetime1">
              <a:rPr lang="en-IN" smtClean="0"/>
              <a:t>29-03-2025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C875BD-9333-049C-C4DE-28E26B500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FB7D8-81E1-5CF7-8DCB-E1096EC08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313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05210-6F0C-0E3D-7DC8-FE8EFBAF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A585B-772E-4173-7318-5EF00FFED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87C3A-0C23-AAFA-4FF3-593FB86FB6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17654-8501-B9C3-68FA-1627586DA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3DAB5-785F-448A-90BF-131D34BE2AA7}" type="datetime1">
              <a:rPr lang="en-IN" smtClean="0"/>
              <a:t>29-03-2025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0E24A-1B82-7FBA-561B-D1355CBCF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AC18BA-5BCF-7076-7828-950CC9757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459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5778D-7541-B8AE-D7A7-0776288BD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1E1D2-78A2-CC81-F71A-49F5DFD331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B73ABA-C404-8466-0F62-80194DA572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A1665-15B1-4FAF-14E1-9F2B4E82B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CB0E-FF4D-4C0A-8DAC-0C52C0D33EB4}" type="datetime1">
              <a:rPr lang="en-IN" smtClean="0"/>
              <a:t>29-03-2025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47DAF8-EFB8-3A40-FFC5-9AE8001C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F494F2-1775-D820-14E6-D07C7FB1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781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CACD91-578E-FA0A-BC9B-BB89346A7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2DA839-E84E-E75A-3EA1-72EE675D2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7BE33-F2CD-20FE-BF52-64E3F8EB3F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EBCF1D-1519-42F9-8446-033645AE3839}" type="datetime1">
              <a:rPr lang="en-IN" smtClean="0"/>
              <a:t>29-03-2025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3721B-921D-285C-29C4-5E6C0DFC71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F0DFB-83B8-23D2-987A-9E993853BE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46E68F-4D7D-414D-B99A-A4DCB9B0EC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7655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FE860-3017-C313-542F-92D83182FF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91639"/>
            <a:ext cx="9144000" cy="1818323"/>
          </a:xfrm>
        </p:spPr>
        <p:txBody>
          <a:bodyPr>
            <a:normAutofit/>
          </a:bodyPr>
          <a:lstStyle/>
          <a:p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RECIPE BOOK</a:t>
            </a:r>
            <a:endParaRPr lang="en-IN" sz="5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E7A8F-36DA-3F39-7492-45FA7591F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02279" y="4777396"/>
            <a:ext cx="5104108" cy="1655762"/>
          </a:xfrm>
        </p:spPr>
        <p:txBody>
          <a:bodyPr>
            <a:normAutofit/>
          </a:bodyPr>
          <a:lstStyle/>
          <a:p>
            <a:pPr algn="r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23MIC0020</a:t>
            </a:r>
          </a:p>
          <a:p>
            <a:pPr algn="r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P. Ganesh Prakadesh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A6A29B-3133-1000-2991-EDABEB8B6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3449B5-267E-617D-7AFF-5D202FA2E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1</a:t>
            </a:fld>
            <a:endParaRPr lang="en-IN"/>
          </a:p>
        </p:txBody>
      </p:sp>
      <p:pic>
        <p:nvPicPr>
          <p:cNvPr id="7" name="Picture 6" descr="VIT University Research Platform">
            <a:extLst>
              <a:ext uri="{FF2B5EF4-FFF2-40B4-BE49-F238E27FC236}">
                <a16:creationId xmlns:a16="http://schemas.microsoft.com/office/drawing/2014/main" id="{473CDB55-4865-03F5-34DC-20C74B1A4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79457" y="108199"/>
            <a:ext cx="4833086" cy="1341179"/>
          </a:xfrm>
          <a:prstGeom prst="rect">
            <a:avLst/>
          </a:prstGeom>
          <a:noFill/>
          <a:effectLst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B8A008A-D437-3E6D-5C45-491C18F777C8}"/>
              </a:ext>
            </a:extLst>
          </p:cNvPr>
          <p:cNvSpPr txBox="1"/>
          <p:nvPr/>
        </p:nvSpPr>
        <p:spPr>
          <a:xfrm>
            <a:off x="3407044" y="3788916"/>
            <a:ext cx="537791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CSI1007 – Software Engineering Principles Laboratory</a:t>
            </a:r>
          </a:p>
          <a:p>
            <a:pPr algn="ctr"/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51801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A3FB7-9387-A5C5-DC31-E03C53DCC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62D35-783C-8CD9-E6BE-3F5C82290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Testing</a:t>
            </a:r>
            <a:endParaRPr lang="en-IN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06929-8A57-31E0-7942-70A75E680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4456"/>
            <a:ext cx="10610088" cy="4438015"/>
          </a:xfrm>
        </p:spPr>
        <p:txBody>
          <a:bodyPr>
            <a:normAutofit fontScale="25000" lnSpcReduction="20000"/>
          </a:bodyPr>
          <a:lstStyle/>
          <a:p>
            <a:pPr lv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 Case 2:</a:t>
            </a:r>
            <a:r>
              <a:rPr lang="en-US" sz="5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Searching for a Recipe</a:t>
            </a:r>
            <a:endParaRPr lang="en-IN" sz="5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 Case ID: </a:t>
            </a:r>
            <a:r>
              <a:rPr lang="en-US" sz="5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ORB002</a:t>
            </a:r>
            <a:endParaRPr lang="en-IN" sz="5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 Scenario:</a:t>
            </a:r>
            <a:r>
              <a:rPr lang="en-US" sz="5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Verify the recipe search functionality</a:t>
            </a:r>
            <a:endParaRPr lang="en-IN" sz="5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 Description:</a:t>
            </a:r>
            <a:r>
              <a:rPr lang="en-US" sz="5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Enter a recipe name in the search bar and check if relevant results are displayed</a:t>
            </a:r>
            <a:endParaRPr lang="en-IN" sz="5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 Steps:</a:t>
            </a:r>
            <a:endParaRPr lang="en-IN" sz="5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Open the Recipe Book homepage</a:t>
            </a:r>
            <a:endParaRPr lang="en-IN" sz="5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Enter "Chocolate Cake" in the search bar</a:t>
            </a:r>
            <a:endParaRPr lang="en-IN" sz="5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5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Verify if the correct results appear</a:t>
            </a:r>
            <a:endParaRPr lang="en-IN" sz="5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 Data:</a:t>
            </a:r>
            <a:endParaRPr lang="en-IN" sz="5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Search Query: “</a:t>
            </a:r>
            <a:r>
              <a:rPr lang="en-IN" sz="5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Sushi”</a:t>
            </a:r>
          </a:p>
          <a:p>
            <a:pPr lv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Expected Result:</a:t>
            </a:r>
            <a:endParaRPr lang="en-IN" sz="5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5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search results should include “Sushi”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B15CBD-AE33-7893-8285-59FA457A7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58BF7-CA73-AF60-ED82-EF770B919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8070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2768C9-4BFD-5358-BE2C-A0A09FC8A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FC103-9247-CBD7-4D0B-D78385219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Project – UI Screenshots</a:t>
            </a:r>
            <a:endParaRPr lang="en-IN" sz="6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1E33BC-F9B8-E9E6-9EEA-07846ED797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3401" y="2416887"/>
            <a:ext cx="9665197" cy="3168813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DE9C4C-917D-48D0-7253-46A8F2E75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71E031-E8A5-0811-66C1-7ED87185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3618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D8767D-DF0C-0582-C72F-E894C605F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CB56D-2713-F33A-071A-D35613081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Project – UI Screenshots</a:t>
            </a:r>
            <a:endParaRPr lang="en-IN" sz="66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E54AE4-8869-3C54-D62C-F4A1BBBFA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82D72-F197-CE8F-183F-4CA297D26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12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3A6F35-0344-89A2-4214-40276D8CA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955" y="1545501"/>
            <a:ext cx="8298089" cy="420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949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24835-1486-8C93-9F06-75A17B410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25385-36F4-4FB4-5E85-E0AB1E8C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Project – UI Screenshots</a:t>
            </a:r>
            <a:endParaRPr lang="en-IN" sz="66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A5ADE-4D13-8787-5C0D-3149040C5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6259E-A883-E509-9D71-566BBA1F2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13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519B97-71F7-9CA2-EAAB-A2A28AA87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112" y="1588744"/>
            <a:ext cx="9263775" cy="458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79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9BC44-0327-6927-0DC8-38245DA4E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79F05-5D14-9302-1115-C6CAB8873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Project – UI Screenshots</a:t>
            </a:r>
            <a:endParaRPr lang="en-IN" sz="66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996E5A-BBDB-0364-6E26-B1B929D7A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7CB69E-D73E-47B6-736D-E848F6970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14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CAF556-24D8-3F98-AE98-E767E81F2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212" y="1519647"/>
            <a:ext cx="8721575" cy="4515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53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C4056-0984-D897-5E5C-A01FB21CE2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2873-A15D-0F84-A494-FCF58B0D0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Project – UI Screenshots</a:t>
            </a:r>
            <a:endParaRPr lang="en-IN" sz="66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EDD736-5443-345E-C73A-E665C0427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63ECB-FEDD-43FA-D469-A2E2CC6B2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15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4BF13F-8228-12AA-6636-E2AD805F2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048" y="1505121"/>
            <a:ext cx="8215904" cy="434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92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FD76B-C2BE-5F14-94F5-2CB4E7732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C69B6-08C9-AE39-80EF-A980EDB9E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Project – UI Screenshots</a:t>
            </a:r>
            <a:endParaRPr lang="en-IN" sz="66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B5AA1A-F1B5-8797-DF80-A79C525D3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C88576-EC35-FCE5-8FDA-3C38301E5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16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80D318-6153-BAA5-AE3C-E58CCC247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676" y="1612108"/>
            <a:ext cx="8924647" cy="452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176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522D76-023C-763C-8FAD-AD5D0D9F7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8374-8295-A693-A858-6D5097D50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Project – UI Screenshots</a:t>
            </a:r>
            <a:endParaRPr lang="en-IN" sz="66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4F96E0-DFF0-11AE-0870-F8E503234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94C5EE-D656-2828-A745-60126DAB0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17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D8B882-5836-731C-0EAD-2F206E465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769" y="1620126"/>
            <a:ext cx="8224461" cy="428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244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6C416-4E49-9629-AC2D-B3CE1D163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ONLINE RECIPE BOOK [ORB]</a:t>
            </a:r>
            <a:endParaRPr lang="en-IN" sz="6600" dirty="0"/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895D17F7-4FB7-5BDE-DD0A-E521DDD070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5284286"/>
              </p:ext>
            </p:extLst>
          </p:nvPr>
        </p:nvGraphicFramePr>
        <p:xfrm>
          <a:off x="838200" y="1825624"/>
          <a:ext cx="10515600" cy="4530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B744E-0482-3446-D125-C8AA37121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EDA4A-606D-0A88-B8A8-DC8F9F5B1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724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F111E-B171-4BBE-5380-1786572A6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6EE99-00DF-3804-613A-0340F1921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ONLINE RECIPE BOOK [ORB]</a:t>
            </a:r>
            <a:endParaRPr lang="en-IN" sz="6600" dirty="0"/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BD5FFDA3-6E8A-D8FA-6481-FAC9DFD325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6536242"/>
              </p:ext>
            </p:extLst>
          </p:nvPr>
        </p:nvGraphicFramePr>
        <p:xfrm>
          <a:off x="838200" y="1825624"/>
          <a:ext cx="10515600" cy="4530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4E3795-68EB-F5DC-D3A8-DEEEDBB19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18BB8B-BD0B-A5FC-9BAF-A3F125D2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4258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5A88C7-8F90-AC85-6124-B2E2C517F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51C94-DCAB-6B38-5A8A-E695C8F2E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Work Breakdown Structure</a:t>
            </a:r>
            <a:endParaRPr lang="en-IN" sz="66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A4DAB-D988-CD51-B0C4-FC1B716B8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3F2CE2-E6B6-E8AC-D663-B78EE59B4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4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DCD73B-EB37-9CFB-D006-98CF53CCD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182" y="1225286"/>
            <a:ext cx="7150467" cy="513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050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7A6F2-7FD9-C104-7D9A-6056C96835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D3BC8-46F1-F81D-7026-DB31D4D7A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SRS Document</a:t>
            </a:r>
            <a:endParaRPr lang="en-IN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C230D-7445-C73C-6335-7FD278AB6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and login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Recipe browsing, filtering, and searching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User-generated recipe submissions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Ability to save recipes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Ability to access categorized recipes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REQUIREMENTS:</a:t>
            </a:r>
          </a:p>
          <a:p>
            <a:r>
              <a:rPr lang="en-US" sz="1600" dirty="0"/>
              <a:t>Handle 500 recipe uploads per second</a:t>
            </a:r>
          </a:p>
          <a:p>
            <a:r>
              <a:rPr lang="en-US" sz="1600" dirty="0"/>
              <a:t>Prevent unauthorized access to user-uploaded content</a:t>
            </a:r>
          </a:p>
          <a:p>
            <a:r>
              <a:rPr lang="en-US" sz="1600" dirty="0"/>
              <a:t>Encrypt user credentials and sensitive data</a:t>
            </a:r>
          </a:p>
          <a:p>
            <a:r>
              <a:rPr lang="en-US" sz="1600" dirty="0"/>
              <a:t>Ensure easy navigation and clear instructions. </a:t>
            </a: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7CD9E0-8CC3-6421-0F77-6FB620F79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8F1401-658E-26DF-80F8-44F5ADFB0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330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E551E-450F-896B-8E95-66492C8BD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44456-CC2E-1900-6FE8-AF05AA6DD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UML - Diagrams</a:t>
            </a:r>
            <a:endParaRPr lang="en-IN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92860-9618-109B-36B6-35936B773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2707"/>
            <a:ext cx="10515600" cy="441087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– CASE DIAGRAM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09ABC-ACD5-BFD8-2097-0E75F2CF1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D2ADEF-F380-DB7F-AFDF-6179C6DAB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6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BF93D9-4030-D93C-A937-040009EAF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780" y="2266712"/>
            <a:ext cx="5092440" cy="408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422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7404BF-56AA-AFA4-021D-BBB3F05C3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C6202-2745-6DEF-5D66-ADDADCE5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UML - Diagrams</a:t>
            </a:r>
            <a:endParaRPr lang="en-IN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52CF3-0D10-9EC0-E0C3-44993FC54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2707"/>
            <a:ext cx="10515600" cy="441087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555B7D-BF77-53FE-3795-CF9B606EF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61FDF-8090-F25D-25C9-48CC1AC7B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7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2E8003-AFD7-5BF9-EB11-81D09515B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979" y="2129425"/>
            <a:ext cx="7280041" cy="419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88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CECE7-98E1-415A-A327-DEE297CA8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DF4A0-554A-2A16-0F42-C83A8D885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UML - Diagrams</a:t>
            </a:r>
            <a:endParaRPr lang="en-IN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E2170-708C-1335-A98E-D026E11C9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2707"/>
            <a:ext cx="10515600" cy="441087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1EB75-D4C4-6B08-0BDE-8DEF351CF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013CCE-FCA3-F852-8F50-6CA2A1E8C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8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F6F70F-A269-60D7-0EDE-E3F8F81FA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988" y="2169377"/>
            <a:ext cx="5674023" cy="418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413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2CE202-3752-A9C8-9D44-76C4467D7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C4240-13EA-A0EA-3CB6-29D317243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Testing</a:t>
            </a:r>
            <a:endParaRPr lang="en-IN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DFC43-7145-0852-9992-BCEC0D6B9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 Data: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Username: user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Password: </a:t>
            </a: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password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Expected Result: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Redirection to the home page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Actual Result: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Redirected to home page.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Pass/Fail: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Pass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FAF465-AA41-D4AF-A3AE-67AA60FC9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VIT - SCOPE - SEP LAB - VL2024250503896 - L35+L36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601F2B-BA1F-14E0-750E-450D6F498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6E68F-4D7D-414D-B99A-A4DCB9B0ECF7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5023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95</TotalTime>
  <Words>608</Words>
  <Application>Microsoft Office PowerPoint</Application>
  <PresentationFormat>Widescreen</PresentationFormat>
  <Paragraphs>98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Times New Roman</vt:lpstr>
      <vt:lpstr>Office Theme</vt:lpstr>
      <vt:lpstr>ONLINE RECIPE BOOK</vt:lpstr>
      <vt:lpstr>ONLINE RECIPE BOOK [ORB]</vt:lpstr>
      <vt:lpstr>ONLINE RECIPE BOOK [ORB]</vt:lpstr>
      <vt:lpstr>Work Breakdown Structure</vt:lpstr>
      <vt:lpstr>SRS Document</vt:lpstr>
      <vt:lpstr>UML - Diagrams</vt:lpstr>
      <vt:lpstr>UML - Diagrams</vt:lpstr>
      <vt:lpstr>UML - Diagrams</vt:lpstr>
      <vt:lpstr>Testing</vt:lpstr>
      <vt:lpstr>Testing</vt:lpstr>
      <vt:lpstr>Project – UI Screenshots</vt:lpstr>
      <vt:lpstr>Project – UI Screenshots</vt:lpstr>
      <vt:lpstr>Project – UI Screenshots</vt:lpstr>
      <vt:lpstr>Project – UI Screenshots</vt:lpstr>
      <vt:lpstr>Project – UI Screenshots</vt:lpstr>
      <vt:lpstr>Project – UI Screenshots</vt:lpstr>
      <vt:lpstr>Project – UI Screenshots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Gunasekar M</dc:creator>
  <cp:lastModifiedBy>Ganesh Prakadesh P</cp:lastModifiedBy>
  <cp:revision>4</cp:revision>
  <dcterms:created xsi:type="dcterms:W3CDTF">2025-03-24T04:35:42Z</dcterms:created>
  <dcterms:modified xsi:type="dcterms:W3CDTF">2025-03-29T12:48:02Z</dcterms:modified>
</cp:coreProperties>
</file>

<file path=docProps/thumbnail.jpeg>
</file>